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7" r:id="rId2"/>
  </p:sldMasterIdLst>
  <p:notesMasterIdLst>
    <p:notesMasterId r:id="rId5"/>
  </p:notesMasterIdLst>
  <p:sldIdLst>
    <p:sldId id="274" r:id="rId3"/>
    <p:sldId id="275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67" autoAdjust="0"/>
  </p:normalViewPr>
  <p:slideViewPr>
    <p:cSldViewPr>
      <p:cViewPr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05C1C-1E3A-49E3-9443-447CCD07373F}" type="datetimeFigureOut">
              <a:rPr lang="de-DE" smtClean="0"/>
              <a:t>09.09.2011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04A15-969C-4B05-9B12-80F16EC9B2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4383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4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9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kbla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0250" y="3208892"/>
            <a:ext cx="8064000" cy="648000"/>
          </a:xfrm>
        </p:spPr>
        <p:txBody>
          <a:bodyPr lIns="90000">
            <a:noAutofit/>
          </a:bodyPr>
          <a:lstStyle>
            <a:lvl1pPr marL="0" indent="0" algn="l">
              <a:spcBef>
                <a:spcPts val="336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539750" y="1982788"/>
            <a:ext cx="8064000" cy="864000"/>
          </a:xfrm>
        </p:spPr>
        <p:txBody>
          <a:bodyPr lIns="90000" tIns="46800" rIns="90000" bIns="46800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250" y="4508500"/>
            <a:ext cx="8064000" cy="360000"/>
          </a:xfrm>
        </p:spPr>
        <p:txBody>
          <a:bodyPr rIns="72000"/>
          <a:lstStyle>
            <a:lvl1pPr marL="180000" indent="-180000">
              <a:spcBef>
                <a:spcPts val="0"/>
              </a:spcBef>
              <a:spcAft>
                <a:spcPts val="833"/>
              </a:spcAft>
              <a:buNone/>
              <a:defRPr sz="1600"/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de-DE" dirty="0" smtClean="0"/>
              <a:t>Autor durch Klicken hinzufügen</a:t>
            </a:r>
            <a:endParaRPr lang="de-DE" dirty="0"/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39750" y="5732825"/>
            <a:ext cx="8064000" cy="360000"/>
          </a:xfrm>
        </p:spPr>
        <p:txBody>
          <a:bodyPr rIns="72000"/>
          <a:lstStyle>
            <a:lvl1pPr marL="180000" indent="-180000">
              <a:spcBef>
                <a:spcPts val="0"/>
              </a:spcBef>
              <a:spcAft>
                <a:spcPts val="833"/>
              </a:spcAft>
              <a:buNone/>
              <a:defRPr sz="1600" baseline="0"/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de-DE" dirty="0" smtClean="0"/>
              <a:t>Ort, Datum durch Klicken hinzufügen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, Unter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40250" y="1987200"/>
            <a:ext cx="8064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330E8F39-E340-4337-BEF9-F8BBE29707CB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Gerade Verbindung 9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201859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4M 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000" y="1620000"/>
            <a:ext cx="8064000" cy="5760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0000" y="2520000"/>
            <a:ext cx="8064000" cy="28800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643063" y="6643688"/>
            <a:ext cx="947737" cy="77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07D4A-CA53-4FF7-941D-FDF77CDB547E}" type="datetime1">
              <a:rPr lang="de-DE"/>
              <a:pPr>
                <a:defRPr/>
              </a:pPr>
              <a:t>09.09.2011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643688"/>
            <a:ext cx="1233488" cy="77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36E90-964A-4855-A989-69814EF1AC6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1469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>
          <a:xfrm>
            <a:off x="1643063" y="6643688"/>
            <a:ext cx="947737" cy="77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2A8FD-6F53-47A3-9701-BCCA685D26D4}" type="datetime1">
              <a:rPr lang="de-DE"/>
              <a:pPr>
                <a:defRPr/>
              </a:pPr>
              <a:t>09.09.2011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643688"/>
            <a:ext cx="1233488" cy="77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57767-A1E1-42B4-B2CE-D2BB89DB5DD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4596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kbla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0250" y="3208892"/>
            <a:ext cx="8064000" cy="648000"/>
          </a:xfrm>
        </p:spPr>
        <p:txBody>
          <a:bodyPr lIns="90000">
            <a:noAutofit/>
          </a:bodyPr>
          <a:lstStyle>
            <a:lvl1pPr marL="0" indent="0" algn="l">
              <a:spcBef>
                <a:spcPts val="336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539750" y="1982788"/>
            <a:ext cx="8064000" cy="864000"/>
          </a:xfrm>
        </p:spPr>
        <p:txBody>
          <a:bodyPr lIns="90000" tIns="46800" rIns="90000" bIns="46800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250" y="4508500"/>
            <a:ext cx="8064000" cy="360000"/>
          </a:xfrm>
        </p:spPr>
        <p:txBody>
          <a:bodyPr rIns="72000"/>
          <a:lstStyle>
            <a:lvl1pPr marL="180000" indent="-180000">
              <a:spcBef>
                <a:spcPts val="0"/>
              </a:spcBef>
              <a:spcAft>
                <a:spcPts val="833"/>
              </a:spcAft>
              <a:buNone/>
              <a:defRPr sz="1600"/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de-DE" dirty="0" smtClean="0"/>
              <a:t>Autor durch Klicken hinzufügen</a:t>
            </a:r>
            <a:endParaRPr lang="de-DE" dirty="0"/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39750" y="5732825"/>
            <a:ext cx="8064000" cy="360000"/>
          </a:xfrm>
        </p:spPr>
        <p:txBody>
          <a:bodyPr rIns="72000"/>
          <a:lstStyle>
            <a:lvl1pPr marL="180000" indent="-180000">
              <a:spcBef>
                <a:spcPts val="0"/>
              </a:spcBef>
              <a:spcAft>
                <a:spcPts val="833"/>
              </a:spcAft>
              <a:buNone/>
              <a:defRPr sz="1600" baseline="0"/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de-DE" dirty="0" smtClean="0"/>
              <a:t>Ort, Datum durch Klicken hinzufügen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 und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0"/>
            <p:custDataLst>
              <p:tags r:id="rId1"/>
            </p:custDataLst>
          </p:nvPr>
        </p:nvSpPr>
        <p:spPr>
          <a:xfrm>
            <a:off x="539750" y="1987200"/>
            <a:ext cx="8064000" cy="4104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Unter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40250" y="1987200"/>
            <a:ext cx="8064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ohn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40100" y="1987200"/>
            <a:ext cx="3816000" cy="4104000"/>
          </a:xfrm>
          <a:noFill/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4788250" y="1987200"/>
            <a:ext cx="3816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(ohne Lini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40100" y="2276475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40100" y="1988475"/>
            <a:ext cx="3816000" cy="288000"/>
          </a:xfrm>
          <a:noFill/>
        </p:spPr>
        <p:txBody>
          <a:bodyPr lIns="72000" tIns="46800" bIns="46800" anchor="ctr" anchorCtr="0"/>
          <a:lstStyle>
            <a:lvl1pPr marL="0" indent="0">
              <a:spcBef>
                <a:spcPts val="833"/>
              </a:spcBef>
              <a:buNone/>
              <a:defRPr sz="1600" b="1">
                <a:solidFill>
                  <a:schemeClr val="accent3"/>
                </a:solidFill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2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787900" y="1988475"/>
            <a:ext cx="3816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0" name="Inhaltsplatzhalter 18"/>
          <p:cNvSpPr>
            <a:spLocks noGrp="1"/>
          </p:cNvSpPr>
          <p:nvPr>
            <p:ph sz="quarter" idx="21"/>
            <p:custDataLst>
              <p:tags r:id="rId3"/>
            </p:custDataLst>
          </p:nvPr>
        </p:nvSpPr>
        <p:spPr>
          <a:xfrm>
            <a:off x="4788000" y="2275200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Gerade Verbindung 6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(mit Lini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38454" y="2276419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40000" y="1985761"/>
            <a:ext cx="3816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2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788000" y="1985761"/>
            <a:ext cx="3816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4788000" y="2276419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22" name="Gerade Verbindung 21"/>
          <p:cNvCxnSpPr/>
          <p:nvPr/>
        </p:nvCxnSpPr>
        <p:spPr>
          <a:xfrm>
            <a:off x="540000" y="2275200"/>
            <a:ext cx="3816000" cy="0"/>
          </a:xfrm>
          <a:prstGeom prst="line">
            <a:avLst/>
          </a:prstGeom>
          <a:ln w="6350">
            <a:gradFill>
              <a:gsLst>
                <a:gs pos="10000">
                  <a:schemeClr val="accent3"/>
                </a:gs>
                <a:gs pos="0">
                  <a:schemeClr val="accent3">
                    <a:lumMod val="75000"/>
                    <a:lumOff val="25000"/>
                  </a:schemeClr>
                </a:gs>
                <a:gs pos="90000">
                  <a:schemeClr val="accent3"/>
                </a:gs>
                <a:gs pos="100000">
                  <a:schemeClr val="accent3">
                    <a:lumMod val="75000"/>
                    <a:lumOff val="25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4788000" y="2275200"/>
            <a:ext cx="3816000" cy="0"/>
          </a:xfrm>
          <a:prstGeom prst="line">
            <a:avLst/>
          </a:prstGeom>
          <a:ln w="6350">
            <a:gradFill>
              <a:gsLst>
                <a:gs pos="10000">
                  <a:schemeClr val="accent3"/>
                </a:gs>
                <a:gs pos="0">
                  <a:schemeClr val="accent3">
                    <a:lumMod val="75000"/>
                    <a:lumOff val="25000"/>
                  </a:schemeClr>
                </a:gs>
                <a:gs pos="90000">
                  <a:schemeClr val="accent3"/>
                </a:gs>
                <a:gs pos="100000">
                  <a:schemeClr val="accent3">
                    <a:lumMod val="75000"/>
                    <a:lumOff val="25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mit Rah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40100" y="1988475"/>
            <a:ext cx="3816000" cy="288000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lIns="72000" tIns="46800" bIns="46800" anchor="ctr" anchorCtr="0"/>
          <a:lstStyle>
            <a:lvl1pPr>
              <a:buNone/>
              <a:defRPr sz="1600" b="1">
                <a:solidFill>
                  <a:schemeClr val="bg2"/>
                </a:solidFill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787900" y="1988475"/>
            <a:ext cx="3816000" cy="288000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vert="horz" lIns="72000" tIns="46800" rIns="91440" bIns="46800" rtlCol="0" anchor="ctr" anchorCtr="0">
            <a:noAutofit/>
          </a:bodyPr>
          <a:lstStyle>
            <a:lvl1pPr>
              <a:buNone/>
              <a:defRPr lang="de-DE" sz="1600" b="1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180000" lvl="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40100" y="2276475"/>
            <a:ext cx="3816000" cy="3816000"/>
          </a:xfrm>
          <a:solidFill>
            <a:schemeClr val="bg1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/>
          <a:lstStyle>
            <a:lvl1pPr marL="18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 marL="36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 marL="72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 marL="90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4788250" y="2276475"/>
            <a:ext cx="3816000" cy="3816000"/>
          </a:xfrm>
          <a:solidFill>
            <a:schemeClr val="bg1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/>
          <a:lstStyle>
            <a:lvl1pPr marL="18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 marL="36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 marL="72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 marL="90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, Unter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40250" y="1987200"/>
            <a:ext cx="8064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201859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 und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Gerade Verbindung 8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0"/>
            <p:custDataLst>
              <p:tags r:id="rId1"/>
            </p:custDataLst>
          </p:nvPr>
        </p:nvSpPr>
        <p:spPr>
          <a:xfrm>
            <a:off x="539750" y="1987200"/>
            <a:ext cx="8064000" cy="4104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8" name="Gerade Verbindung 7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Unter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40250" y="1987200"/>
            <a:ext cx="8064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Gerade Verbindung 9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ohn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40100" y="1987200"/>
            <a:ext cx="3816000" cy="4104000"/>
          </a:xfrm>
          <a:noFill/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4788250" y="1987200"/>
            <a:ext cx="3816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Gerade Verbindung 9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(ohne Lini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40100" y="2276475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40100" y="1988475"/>
            <a:ext cx="3816000" cy="288000"/>
          </a:xfrm>
          <a:noFill/>
        </p:spPr>
        <p:txBody>
          <a:bodyPr lIns="72000" tIns="46800" bIns="46800" anchor="ctr" anchorCtr="0"/>
          <a:lstStyle>
            <a:lvl1pPr marL="0" indent="0">
              <a:spcBef>
                <a:spcPts val="833"/>
              </a:spcBef>
              <a:buNone/>
              <a:defRPr sz="1600" b="1">
                <a:solidFill>
                  <a:schemeClr val="accent3"/>
                </a:solidFill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2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787900" y="1988475"/>
            <a:ext cx="3816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0" name="Inhaltsplatzhalter 18"/>
          <p:cNvSpPr>
            <a:spLocks noGrp="1"/>
          </p:cNvSpPr>
          <p:nvPr>
            <p:ph sz="quarter" idx="21"/>
            <p:custDataLst>
              <p:tags r:id="rId3"/>
            </p:custDataLst>
          </p:nvPr>
        </p:nvSpPr>
        <p:spPr>
          <a:xfrm>
            <a:off x="4788000" y="2275200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14" name="Gerade Verbindung 13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(mit Lini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38454" y="2276419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40000" y="1985761"/>
            <a:ext cx="3816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2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788000" y="1985761"/>
            <a:ext cx="3816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4788000" y="2276419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14" name="Gerade Verbindung 13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540000" y="2275200"/>
            <a:ext cx="3816000" cy="0"/>
          </a:xfrm>
          <a:prstGeom prst="line">
            <a:avLst/>
          </a:prstGeom>
          <a:ln w="6350">
            <a:gradFill>
              <a:gsLst>
                <a:gs pos="10000">
                  <a:schemeClr val="accent3"/>
                </a:gs>
                <a:gs pos="0">
                  <a:schemeClr val="accent3">
                    <a:lumMod val="75000"/>
                    <a:lumOff val="25000"/>
                  </a:schemeClr>
                </a:gs>
                <a:gs pos="90000">
                  <a:schemeClr val="accent3"/>
                </a:gs>
                <a:gs pos="100000">
                  <a:schemeClr val="accent3">
                    <a:lumMod val="75000"/>
                    <a:lumOff val="25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4788000" y="2275200"/>
            <a:ext cx="3816000" cy="0"/>
          </a:xfrm>
          <a:prstGeom prst="line">
            <a:avLst/>
          </a:prstGeom>
          <a:ln w="6350">
            <a:gradFill>
              <a:gsLst>
                <a:gs pos="10000">
                  <a:schemeClr val="accent3"/>
                </a:gs>
                <a:gs pos="0">
                  <a:schemeClr val="accent3">
                    <a:lumMod val="75000"/>
                    <a:lumOff val="25000"/>
                  </a:schemeClr>
                </a:gs>
                <a:gs pos="90000">
                  <a:schemeClr val="accent3"/>
                </a:gs>
                <a:gs pos="100000">
                  <a:schemeClr val="accent3">
                    <a:lumMod val="75000"/>
                    <a:lumOff val="25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mit Rah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40100" y="1988475"/>
            <a:ext cx="3816000" cy="288000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lIns="72000" tIns="46800" bIns="46800" anchor="ctr" anchorCtr="0"/>
          <a:lstStyle>
            <a:lvl1pPr>
              <a:buNone/>
              <a:defRPr sz="1600" b="1">
                <a:solidFill>
                  <a:schemeClr val="bg2"/>
                </a:solidFill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787900" y="1988475"/>
            <a:ext cx="3816000" cy="288000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vert="horz" lIns="72000" tIns="46800" rIns="91440" bIns="46800" rtlCol="0" anchor="ctr" anchorCtr="0">
            <a:noAutofit/>
          </a:bodyPr>
          <a:lstStyle>
            <a:lvl1pPr>
              <a:buNone/>
              <a:defRPr lang="de-DE" sz="1600" b="1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180000" lvl="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40100" y="2276475"/>
            <a:ext cx="3816000" cy="3816000"/>
          </a:xfrm>
          <a:solidFill>
            <a:schemeClr val="bg1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/>
          <a:lstStyle>
            <a:lvl1pPr marL="18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 marL="36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 marL="72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 marL="90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4788250" y="2276475"/>
            <a:ext cx="3816000" cy="3816000"/>
          </a:xfrm>
          <a:solidFill>
            <a:schemeClr val="bg1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/>
          <a:lstStyle>
            <a:lvl1pPr marL="18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 marL="36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 marL="72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 marL="90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ags" Target="../tags/tag21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ags" Target="../tags/tag20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ags" Target="../tags/tag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 hidden="1"/>
          <p:cNvGrpSpPr/>
          <p:nvPr>
            <p:custDataLst>
              <p:tags r:id="rId14"/>
            </p:custDataLst>
          </p:nvPr>
        </p:nvGrpSpPr>
        <p:grpSpPr>
          <a:xfrm>
            <a:off x="0" y="0"/>
            <a:ext cx="9151200" cy="6865200"/>
            <a:chOff x="-3600" y="-3600"/>
            <a:chExt cx="9151200" cy="6865200"/>
          </a:xfrm>
        </p:grpSpPr>
        <p:cxnSp>
          <p:nvCxnSpPr>
            <p:cNvPr id="8" name="Gerade Verbindung 7" hidden="1"/>
            <p:cNvCxnSpPr/>
            <p:nvPr/>
          </p:nvCxnSpPr>
          <p:spPr>
            <a:xfrm>
              <a:off x="0" y="3312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8" hidden="1"/>
            <p:cNvCxnSpPr/>
            <p:nvPr/>
          </p:nvCxnSpPr>
          <p:spPr>
            <a:xfrm>
              <a:off x="0" y="6192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 hidden="1"/>
            <p:cNvCxnSpPr/>
            <p:nvPr/>
          </p:nvCxnSpPr>
          <p:spPr>
            <a:xfrm>
              <a:off x="-3600" y="198424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 hidden="1"/>
            <p:cNvCxnSpPr/>
            <p:nvPr/>
          </p:nvCxnSpPr>
          <p:spPr>
            <a:xfrm>
              <a:off x="0" y="227647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 hidden="1"/>
            <p:cNvCxnSpPr/>
            <p:nvPr/>
          </p:nvCxnSpPr>
          <p:spPr>
            <a:xfrm>
              <a:off x="-3600" y="3857628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 hidden="1"/>
            <p:cNvCxnSpPr/>
            <p:nvPr/>
          </p:nvCxnSpPr>
          <p:spPr>
            <a:xfrm>
              <a:off x="-3600" y="45085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 hidden="1"/>
            <p:cNvCxnSpPr/>
            <p:nvPr/>
          </p:nvCxnSpPr>
          <p:spPr>
            <a:xfrm>
              <a:off x="-3600" y="4221163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 hidden="1"/>
            <p:cNvCxnSpPr/>
            <p:nvPr/>
          </p:nvCxnSpPr>
          <p:spPr>
            <a:xfrm>
              <a:off x="0" y="609282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 hidden="1"/>
            <p:cNvCxnSpPr/>
            <p:nvPr/>
          </p:nvCxnSpPr>
          <p:spPr>
            <a:xfrm>
              <a:off x="540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 hidden="1"/>
            <p:cNvCxnSpPr/>
            <p:nvPr/>
          </p:nvCxnSpPr>
          <p:spPr>
            <a:xfrm>
              <a:off x="4356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 hidden="1"/>
            <p:cNvCxnSpPr/>
            <p:nvPr/>
          </p:nvCxnSpPr>
          <p:spPr>
            <a:xfrm>
              <a:off x="4572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 hidden="1"/>
            <p:cNvCxnSpPr/>
            <p:nvPr/>
          </p:nvCxnSpPr>
          <p:spPr>
            <a:xfrm>
              <a:off x="4788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 hidden="1"/>
            <p:cNvCxnSpPr/>
            <p:nvPr/>
          </p:nvCxnSpPr>
          <p:spPr>
            <a:xfrm>
              <a:off x="8604250" y="-360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0" y="900000"/>
            <a:ext cx="806400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539750" y="1988825"/>
            <a:ext cx="8064000" cy="4104000"/>
          </a:xfrm>
          <a:prstGeom prst="rect">
            <a:avLst/>
          </a:prstGeom>
          <a:noFill/>
        </p:spPr>
        <p:txBody>
          <a:bodyPr vert="horz" lIns="72000" tIns="45720" rIns="91440" bIns="45720" rtlCol="0">
            <a:no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25" name="Foliennummernplatzhalter 24"/>
          <p:cNvSpPr>
            <a:spLocks noGrp="1"/>
          </p:cNvSpPr>
          <p:nvPr>
            <p:ph type="sldNum" sz="quarter" idx="4"/>
          </p:nvPr>
        </p:nvSpPr>
        <p:spPr>
          <a:xfrm>
            <a:off x="8604000" y="6652800"/>
            <a:ext cx="43200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37" name="Gerade Verbindung 36"/>
          <p:cNvCxnSpPr/>
          <p:nvPr/>
        </p:nvCxnSpPr>
        <p:spPr>
          <a:xfrm>
            <a:off x="0" y="720000"/>
            <a:ext cx="914400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6" name="Grafik 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75" y="332438"/>
            <a:ext cx="1420131" cy="2986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3" r:id="rId10"/>
    <p:sldLayoutId id="2147483674" r:id="rId11"/>
    <p:sldLayoutId id="2147483676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Wingdings" pitchFamily="2" charset="2"/>
        <a:buChar char="§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 hidden="1"/>
          <p:cNvGrpSpPr/>
          <p:nvPr>
            <p:custDataLst>
              <p:tags r:id="rId12"/>
            </p:custDataLst>
          </p:nvPr>
        </p:nvGrpSpPr>
        <p:grpSpPr>
          <a:xfrm>
            <a:off x="0" y="0"/>
            <a:ext cx="9151200" cy="6865200"/>
            <a:chOff x="-3600" y="-3600"/>
            <a:chExt cx="9151200" cy="6865200"/>
          </a:xfrm>
        </p:grpSpPr>
        <p:cxnSp>
          <p:nvCxnSpPr>
            <p:cNvPr id="8" name="Gerade Verbindung 7" hidden="1"/>
            <p:cNvCxnSpPr/>
            <p:nvPr/>
          </p:nvCxnSpPr>
          <p:spPr>
            <a:xfrm>
              <a:off x="0" y="3312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8" hidden="1"/>
            <p:cNvCxnSpPr/>
            <p:nvPr/>
          </p:nvCxnSpPr>
          <p:spPr>
            <a:xfrm>
              <a:off x="0" y="6192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 hidden="1"/>
            <p:cNvCxnSpPr/>
            <p:nvPr/>
          </p:nvCxnSpPr>
          <p:spPr>
            <a:xfrm>
              <a:off x="-3600" y="198424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 hidden="1"/>
            <p:cNvCxnSpPr/>
            <p:nvPr/>
          </p:nvCxnSpPr>
          <p:spPr>
            <a:xfrm>
              <a:off x="0" y="227647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 hidden="1"/>
            <p:cNvCxnSpPr/>
            <p:nvPr/>
          </p:nvCxnSpPr>
          <p:spPr>
            <a:xfrm>
              <a:off x="-3600" y="3857628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 hidden="1"/>
            <p:cNvCxnSpPr/>
            <p:nvPr/>
          </p:nvCxnSpPr>
          <p:spPr>
            <a:xfrm>
              <a:off x="-3600" y="45085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 hidden="1"/>
            <p:cNvCxnSpPr/>
            <p:nvPr/>
          </p:nvCxnSpPr>
          <p:spPr>
            <a:xfrm>
              <a:off x="-3600" y="4221163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 hidden="1"/>
            <p:cNvCxnSpPr/>
            <p:nvPr/>
          </p:nvCxnSpPr>
          <p:spPr>
            <a:xfrm>
              <a:off x="0" y="609282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 hidden="1"/>
            <p:cNvCxnSpPr/>
            <p:nvPr/>
          </p:nvCxnSpPr>
          <p:spPr>
            <a:xfrm>
              <a:off x="540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 hidden="1"/>
            <p:cNvCxnSpPr/>
            <p:nvPr/>
          </p:nvCxnSpPr>
          <p:spPr>
            <a:xfrm>
              <a:off x="4356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 hidden="1"/>
            <p:cNvCxnSpPr/>
            <p:nvPr/>
          </p:nvCxnSpPr>
          <p:spPr>
            <a:xfrm>
              <a:off x="4572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 hidden="1"/>
            <p:cNvCxnSpPr/>
            <p:nvPr/>
          </p:nvCxnSpPr>
          <p:spPr>
            <a:xfrm>
              <a:off x="4788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 hidden="1"/>
            <p:cNvCxnSpPr/>
            <p:nvPr/>
          </p:nvCxnSpPr>
          <p:spPr>
            <a:xfrm>
              <a:off x="8604250" y="-360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0" y="900000"/>
            <a:ext cx="806400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539750" y="1988825"/>
            <a:ext cx="8064000" cy="4104000"/>
          </a:xfrm>
          <a:prstGeom prst="rect">
            <a:avLst/>
          </a:prstGeom>
          <a:noFill/>
        </p:spPr>
        <p:txBody>
          <a:bodyPr vert="horz" lIns="72000" tIns="45720" rIns="91440" bIns="45720" rtlCol="0">
            <a:no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cxnSp>
        <p:nvCxnSpPr>
          <p:cNvPr id="37" name="Gerade Verbindung 36"/>
          <p:cNvCxnSpPr/>
          <p:nvPr/>
        </p:nvCxnSpPr>
        <p:spPr>
          <a:xfrm>
            <a:off x="0" y="720000"/>
            <a:ext cx="914400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>
            <p:custDataLst>
              <p:tags r:id="rId14"/>
            </p:custDataLst>
          </p:nvPr>
        </p:nvSpPr>
        <p:spPr>
          <a:xfrm>
            <a:off x="540000" y="6423139"/>
            <a:ext cx="8064000" cy="24622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e-DE" sz="1000" dirty="0" smtClean="0"/>
              <a:t>Erstellt mit </a:t>
            </a:r>
            <a:r>
              <a:rPr lang="de-DE" sz="1000" dirty="0" err="1" smtClean="0"/>
              <a:t>QuickSlide</a:t>
            </a:r>
            <a:r>
              <a:rPr lang="de-DE" sz="1000" dirty="0" smtClean="0"/>
              <a:t> Professional - © </a:t>
            </a:r>
            <a:r>
              <a:rPr lang="de-DE" sz="1000" dirty="0" err="1" smtClean="0"/>
              <a:t>Strategy</a:t>
            </a:r>
            <a:r>
              <a:rPr lang="de-DE" sz="1000" dirty="0" smtClean="0"/>
              <a:t> </a:t>
            </a:r>
            <a:r>
              <a:rPr lang="de-DE" sz="1000" dirty="0" err="1" smtClean="0"/>
              <a:t>Compass</a:t>
            </a:r>
            <a:r>
              <a:rPr lang="de-DE" sz="1000" dirty="0" smtClean="0"/>
              <a:t> GmbH</a:t>
            </a:r>
            <a:endParaRPr lang="de-DE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Wingdings" pitchFamily="2" charset="2"/>
        <a:buChar char="§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528908" y="2381250"/>
            <a:ext cx="8064000" cy="749300"/>
            <a:chOff x="560388" y="2381250"/>
            <a:chExt cx="7929562" cy="749300"/>
          </a:xfrm>
        </p:grpSpPr>
        <p:sp>
          <p:nvSpPr>
            <p:cNvPr id="10263" name="Rectangle 23"/>
            <p:cNvSpPr>
              <a:spLocks noChangeArrowheads="1"/>
            </p:cNvSpPr>
            <p:nvPr/>
          </p:nvSpPr>
          <p:spPr bwMode="auto">
            <a:xfrm>
              <a:off x="560388" y="2381250"/>
              <a:ext cx="1289050" cy="37465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defTabSz="914400">
                <a:lnSpc>
                  <a:spcPct val="90000"/>
                </a:lnSpc>
              </a:pPr>
              <a:r>
                <a:rPr lang="de-DE" sz="1400" dirty="0">
                  <a:solidFill>
                    <a:schemeClr val="bg1"/>
                  </a:solidFill>
                </a:rPr>
                <a:t>Projekttitel</a:t>
              </a:r>
            </a:p>
          </p:txBody>
        </p:sp>
        <p:sp>
          <p:nvSpPr>
            <p:cNvPr id="10264" name="Rectangle 24"/>
            <p:cNvSpPr>
              <a:spLocks noChangeArrowheads="1"/>
            </p:cNvSpPr>
            <p:nvPr/>
          </p:nvSpPr>
          <p:spPr bwMode="auto">
            <a:xfrm>
              <a:off x="1849438" y="2381250"/>
              <a:ext cx="4016375" cy="374650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2F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defTabSz="914400">
                <a:lnSpc>
                  <a:spcPct val="90000"/>
                </a:lnSpc>
              </a:pPr>
              <a:endParaRPr lang="de-DE" sz="1400"/>
            </a:p>
          </p:txBody>
        </p:sp>
        <p:sp>
          <p:nvSpPr>
            <p:cNvPr id="10265" name="Rectangle 25"/>
            <p:cNvSpPr>
              <a:spLocks noChangeArrowheads="1"/>
            </p:cNvSpPr>
            <p:nvPr/>
          </p:nvSpPr>
          <p:spPr bwMode="auto">
            <a:xfrm>
              <a:off x="5861050" y="2381250"/>
              <a:ext cx="1289050" cy="37465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defTabSz="914400">
                <a:lnSpc>
                  <a:spcPct val="90000"/>
                </a:lnSpc>
              </a:pPr>
              <a:r>
                <a:rPr lang="de-DE" sz="1400">
                  <a:solidFill>
                    <a:schemeClr val="bg1"/>
                  </a:solidFill>
                </a:rPr>
                <a:t>Geplanter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de-DE" sz="1400">
                  <a:solidFill>
                    <a:schemeClr val="bg1"/>
                  </a:solidFill>
                </a:rPr>
                <a:t>Projektstart</a:t>
              </a:r>
            </a:p>
          </p:txBody>
        </p:sp>
        <p:sp>
          <p:nvSpPr>
            <p:cNvPr id="10266" name="Rectangle 26"/>
            <p:cNvSpPr>
              <a:spLocks noChangeArrowheads="1"/>
            </p:cNvSpPr>
            <p:nvPr/>
          </p:nvSpPr>
          <p:spPr bwMode="auto">
            <a:xfrm>
              <a:off x="7143750" y="2381250"/>
              <a:ext cx="1346200" cy="374650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2F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defTabSz="914400">
                <a:lnSpc>
                  <a:spcPct val="90000"/>
                </a:lnSpc>
              </a:pPr>
              <a:endParaRPr lang="de-DE" sz="1400"/>
            </a:p>
          </p:txBody>
        </p:sp>
        <p:sp>
          <p:nvSpPr>
            <p:cNvPr id="10279" name="Rectangle 39"/>
            <p:cNvSpPr>
              <a:spLocks noChangeArrowheads="1"/>
            </p:cNvSpPr>
            <p:nvPr/>
          </p:nvSpPr>
          <p:spPr bwMode="auto">
            <a:xfrm>
              <a:off x="560388" y="2755900"/>
              <a:ext cx="1289050" cy="37465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defTabSz="914400">
                <a:lnSpc>
                  <a:spcPct val="90000"/>
                </a:lnSpc>
              </a:pPr>
              <a:r>
                <a:rPr lang="de-DE" sz="1400">
                  <a:solidFill>
                    <a:schemeClr val="bg1"/>
                  </a:solidFill>
                </a:rPr>
                <a:t>Geplantes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de-DE" sz="1400">
                  <a:solidFill>
                    <a:schemeClr val="bg1"/>
                  </a:solidFill>
                </a:rPr>
                <a:t>Projektende</a:t>
              </a:r>
            </a:p>
          </p:txBody>
        </p:sp>
        <p:sp>
          <p:nvSpPr>
            <p:cNvPr id="10280" name="Rectangle 40"/>
            <p:cNvSpPr>
              <a:spLocks noChangeArrowheads="1"/>
            </p:cNvSpPr>
            <p:nvPr/>
          </p:nvSpPr>
          <p:spPr bwMode="auto">
            <a:xfrm>
              <a:off x="1851025" y="2755900"/>
              <a:ext cx="1352550" cy="374650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2F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defTabSz="914400">
                <a:lnSpc>
                  <a:spcPct val="90000"/>
                </a:lnSpc>
              </a:pPr>
              <a:endParaRPr lang="de-DE" sz="1400"/>
            </a:p>
          </p:txBody>
        </p:sp>
        <p:sp>
          <p:nvSpPr>
            <p:cNvPr id="10281" name="Rectangle 41"/>
            <p:cNvSpPr>
              <a:spLocks noChangeArrowheads="1"/>
            </p:cNvSpPr>
            <p:nvPr/>
          </p:nvSpPr>
          <p:spPr bwMode="auto">
            <a:xfrm>
              <a:off x="3205163" y="2755900"/>
              <a:ext cx="1289050" cy="37465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defTabSz="914400">
                <a:lnSpc>
                  <a:spcPct val="90000"/>
                </a:lnSpc>
              </a:pPr>
              <a:r>
                <a:rPr lang="de-DE" sz="1400">
                  <a:solidFill>
                    <a:schemeClr val="bg1"/>
                  </a:solidFill>
                </a:rPr>
                <a:t>Name des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de-DE" sz="1400">
                  <a:solidFill>
                    <a:schemeClr val="bg1"/>
                  </a:solidFill>
                </a:rPr>
                <a:t>Antragstellers</a:t>
              </a:r>
            </a:p>
          </p:txBody>
        </p:sp>
        <p:sp>
          <p:nvSpPr>
            <p:cNvPr id="10282" name="Rectangle 42"/>
            <p:cNvSpPr>
              <a:spLocks noChangeArrowheads="1"/>
            </p:cNvSpPr>
            <p:nvPr/>
          </p:nvSpPr>
          <p:spPr bwMode="auto">
            <a:xfrm>
              <a:off x="4495800" y="2755900"/>
              <a:ext cx="1366838" cy="374650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2F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defTabSz="914400">
                <a:lnSpc>
                  <a:spcPct val="90000"/>
                </a:lnSpc>
              </a:pPr>
              <a:endParaRPr lang="de-DE" sz="1400"/>
            </a:p>
          </p:txBody>
        </p:sp>
        <p:sp>
          <p:nvSpPr>
            <p:cNvPr id="10283" name="Rectangle 43"/>
            <p:cNvSpPr>
              <a:spLocks noChangeArrowheads="1"/>
            </p:cNvSpPr>
            <p:nvPr/>
          </p:nvSpPr>
          <p:spPr bwMode="auto">
            <a:xfrm>
              <a:off x="5861050" y="2755900"/>
              <a:ext cx="1289050" cy="37465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defTabSz="914400">
                <a:lnSpc>
                  <a:spcPct val="90000"/>
                </a:lnSpc>
              </a:pPr>
              <a:r>
                <a:rPr lang="de-DE" sz="1400">
                  <a:solidFill>
                    <a:schemeClr val="bg1"/>
                  </a:solidFill>
                </a:rPr>
                <a:t>Datum der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de-DE" sz="1400">
                  <a:solidFill>
                    <a:schemeClr val="bg1"/>
                  </a:solidFill>
                </a:rPr>
                <a:t>Antragstellung</a:t>
              </a:r>
            </a:p>
          </p:txBody>
        </p:sp>
        <p:sp>
          <p:nvSpPr>
            <p:cNvPr id="10284" name="Rectangle 44"/>
            <p:cNvSpPr>
              <a:spLocks noChangeArrowheads="1"/>
            </p:cNvSpPr>
            <p:nvPr/>
          </p:nvSpPr>
          <p:spPr bwMode="auto">
            <a:xfrm>
              <a:off x="7143750" y="2755900"/>
              <a:ext cx="1346200" cy="374650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2F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defTabSz="914400">
                <a:lnSpc>
                  <a:spcPct val="90000"/>
                </a:lnSpc>
              </a:pPr>
              <a:endParaRPr lang="de-DE" sz="1400"/>
            </a:p>
          </p:txBody>
        </p:sp>
      </p:grpSp>
      <p:sp>
        <p:nvSpPr>
          <p:cNvPr id="10296" name="Titel 1"/>
          <p:cNvSpPr>
            <a:spLocks/>
          </p:cNvSpPr>
          <p:nvPr/>
        </p:nvSpPr>
        <p:spPr bwMode="auto">
          <a:xfrm>
            <a:off x="539750" y="900113"/>
            <a:ext cx="80645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>
              <a:tabLst>
                <a:tab pos="539750" algn="l"/>
              </a:tabLst>
            </a:pPr>
            <a:r>
              <a:rPr lang="de-DE" sz="2000" b="1" dirty="0" smtClean="0">
                <a:cs typeface="Arial" charset="0"/>
              </a:rPr>
              <a:t>Projektantrag </a:t>
            </a:r>
            <a:r>
              <a:rPr lang="de-DE" sz="2000" b="1" dirty="0">
                <a:cs typeface="Arial" charset="0"/>
              </a:rPr>
              <a:t>(1)</a:t>
            </a:r>
            <a:br>
              <a:rPr lang="de-DE" sz="2000" b="1" dirty="0">
                <a:cs typeface="Arial" charset="0"/>
              </a:rPr>
            </a:br>
            <a:r>
              <a:rPr lang="de-DE" sz="2000" b="1" dirty="0">
                <a:cs typeface="Arial" charset="0"/>
              </a:rPr>
              <a:t/>
            </a:r>
            <a:br>
              <a:rPr lang="de-DE" sz="2000" b="1" dirty="0">
                <a:cs typeface="Arial" charset="0"/>
              </a:rPr>
            </a:br>
            <a:r>
              <a:rPr lang="de-DE" dirty="0">
                <a:cs typeface="Arial" charset="0"/>
              </a:rPr>
              <a:t>	</a:t>
            </a:r>
          </a:p>
        </p:txBody>
      </p:sp>
      <p:sp>
        <p:nvSpPr>
          <p:cNvPr id="10285" name="Rectangle 45"/>
          <p:cNvSpPr>
            <a:spLocks noChangeArrowheads="1"/>
          </p:cNvSpPr>
          <p:nvPr/>
        </p:nvSpPr>
        <p:spPr bwMode="auto">
          <a:xfrm>
            <a:off x="528908" y="3290888"/>
            <a:ext cx="1665216" cy="6556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36000" tIns="0" rIns="0" bIns="0" anchor="ctr"/>
          <a:lstStyle/>
          <a:p>
            <a:pPr defTabSz="914400">
              <a:lnSpc>
                <a:spcPct val="90000"/>
              </a:lnSpc>
            </a:pPr>
            <a:r>
              <a:rPr lang="de-DE" sz="1400" dirty="0" smtClean="0">
                <a:solidFill>
                  <a:schemeClr val="bg1"/>
                </a:solidFill>
              </a:rPr>
              <a:t>Kurz-</a:t>
            </a:r>
            <a:endParaRPr lang="de-DE" sz="1400" dirty="0">
              <a:solidFill>
                <a:schemeClr val="bg1"/>
              </a:solidFill>
            </a:endParaRPr>
          </a:p>
          <a:p>
            <a:pPr defTabSz="914400">
              <a:lnSpc>
                <a:spcPct val="90000"/>
              </a:lnSpc>
            </a:pPr>
            <a:r>
              <a:rPr lang="de-DE" sz="1400" dirty="0" err="1" smtClean="0">
                <a:solidFill>
                  <a:schemeClr val="bg1"/>
                </a:solidFill>
              </a:rPr>
              <a:t>beschreibung</a:t>
            </a:r>
            <a:r>
              <a:rPr lang="de-DE" sz="1400" dirty="0" smtClean="0">
                <a:solidFill>
                  <a:schemeClr val="bg1"/>
                </a:solidFill>
              </a:rPr>
              <a:t> </a:t>
            </a:r>
            <a:r>
              <a:rPr lang="de-DE" sz="1400" dirty="0">
                <a:solidFill>
                  <a:schemeClr val="bg1"/>
                </a:solidFill>
              </a:rPr>
              <a:t>der </a:t>
            </a:r>
          </a:p>
          <a:p>
            <a:pPr defTabSz="914400">
              <a:lnSpc>
                <a:spcPct val="90000"/>
              </a:lnSpc>
            </a:pPr>
            <a:r>
              <a:rPr lang="de-DE" sz="1400" dirty="0" smtClean="0">
                <a:solidFill>
                  <a:schemeClr val="bg1"/>
                </a:solidFill>
              </a:rPr>
              <a:t>Projektidee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0287" name="Rectangle 47"/>
          <p:cNvSpPr>
            <a:spLocks noChangeArrowheads="1"/>
          </p:cNvSpPr>
          <p:nvPr/>
        </p:nvSpPr>
        <p:spPr bwMode="auto">
          <a:xfrm>
            <a:off x="530520" y="3986213"/>
            <a:ext cx="1665216" cy="6556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36000" tIns="0" rIns="0" bIns="0" anchor="ctr"/>
          <a:lstStyle/>
          <a:p>
            <a:pPr defTabSz="914400">
              <a:lnSpc>
                <a:spcPct val="90000"/>
              </a:lnSpc>
            </a:pPr>
            <a:r>
              <a:rPr lang="de-DE" sz="1400" dirty="0">
                <a:solidFill>
                  <a:schemeClr val="bg1"/>
                </a:solidFill>
              </a:rPr>
              <a:t>Geplanter</a:t>
            </a:r>
          </a:p>
          <a:p>
            <a:pPr defTabSz="914400">
              <a:lnSpc>
                <a:spcPct val="90000"/>
              </a:lnSpc>
            </a:pPr>
            <a:r>
              <a:rPr lang="de-DE" sz="1400" dirty="0">
                <a:solidFill>
                  <a:schemeClr val="bg1"/>
                </a:solidFill>
              </a:rPr>
              <a:t>Ressourcen-</a:t>
            </a:r>
          </a:p>
          <a:p>
            <a:pPr defTabSz="914400">
              <a:lnSpc>
                <a:spcPct val="90000"/>
              </a:lnSpc>
            </a:pPr>
            <a:r>
              <a:rPr lang="de-DE" sz="1400" dirty="0">
                <a:solidFill>
                  <a:schemeClr val="bg1"/>
                </a:solidFill>
              </a:rPr>
              <a:t>aufwand</a:t>
            </a:r>
          </a:p>
        </p:txBody>
      </p:sp>
      <p:sp>
        <p:nvSpPr>
          <p:cNvPr id="10289" name="Rectangle 49"/>
          <p:cNvSpPr>
            <a:spLocks noChangeArrowheads="1"/>
          </p:cNvSpPr>
          <p:nvPr/>
        </p:nvSpPr>
        <p:spPr bwMode="auto">
          <a:xfrm>
            <a:off x="530520" y="4683125"/>
            <a:ext cx="1665216" cy="6556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36000" tIns="0" rIns="0" bIns="0" anchor="ctr"/>
          <a:lstStyle/>
          <a:p>
            <a:pPr defTabSz="914400">
              <a:lnSpc>
                <a:spcPct val="90000"/>
              </a:lnSpc>
            </a:pPr>
            <a:r>
              <a:rPr lang="de-DE" sz="1400">
                <a:solidFill>
                  <a:schemeClr val="bg1"/>
                </a:solidFill>
              </a:rPr>
              <a:t>Grobplanung</a:t>
            </a:r>
          </a:p>
          <a:p>
            <a:pPr defTabSz="914400">
              <a:lnSpc>
                <a:spcPct val="90000"/>
              </a:lnSpc>
            </a:pPr>
            <a:r>
              <a:rPr lang="de-DE" sz="1400">
                <a:solidFill>
                  <a:schemeClr val="bg1"/>
                </a:solidFill>
              </a:rPr>
              <a:t>Projektablauf</a:t>
            </a:r>
          </a:p>
        </p:txBody>
      </p:sp>
      <p:sp>
        <p:nvSpPr>
          <p:cNvPr id="10291" name="Rectangle 51"/>
          <p:cNvSpPr>
            <a:spLocks noChangeArrowheads="1"/>
          </p:cNvSpPr>
          <p:nvPr/>
        </p:nvSpPr>
        <p:spPr bwMode="auto">
          <a:xfrm>
            <a:off x="528908" y="5380038"/>
            <a:ext cx="1665216" cy="6556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36000" tIns="0" rIns="0" bIns="0" anchor="ctr"/>
          <a:lstStyle/>
          <a:p>
            <a:pPr defTabSz="914400">
              <a:lnSpc>
                <a:spcPct val="90000"/>
              </a:lnSpc>
            </a:pPr>
            <a:r>
              <a:rPr lang="de-DE" sz="1400">
                <a:solidFill>
                  <a:schemeClr val="bg1"/>
                </a:solidFill>
              </a:rPr>
              <a:t>Vorgesehene</a:t>
            </a:r>
          </a:p>
          <a:p>
            <a:pPr defTabSz="914400">
              <a:lnSpc>
                <a:spcPct val="90000"/>
              </a:lnSpc>
            </a:pPr>
            <a:r>
              <a:rPr lang="de-DE" sz="1400">
                <a:solidFill>
                  <a:schemeClr val="bg1"/>
                </a:solidFill>
              </a:rPr>
              <a:t>Projekt-</a:t>
            </a:r>
          </a:p>
          <a:p>
            <a:pPr defTabSz="914400">
              <a:lnSpc>
                <a:spcPct val="90000"/>
              </a:lnSpc>
            </a:pPr>
            <a:r>
              <a:rPr lang="de-DE" sz="1400">
                <a:solidFill>
                  <a:schemeClr val="bg1"/>
                </a:solidFill>
              </a:rPr>
              <a:t>organisation</a:t>
            </a:r>
          </a:p>
        </p:txBody>
      </p:sp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2194124" y="3290888"/>
            <a:ext cx="6397171" cy="655637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8D2F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45720" rIns="91440" bIns="45720" anchor="t" anchorCtr="0">
            <a:noAutofit/>
          </a:bodyPr>
          <a:lstStyle/>
          <a:p>
            <a:pPr marL="180000" indent="-180000">
              <a:spcAft>
                <a:spcPts val="417"/>
              </a:spcAft>
              <a:buClr>
                <a:srgbClr val="000000"/>
              </a:buClr>
              <a:buSzPct val="90000"/>
              <a:buFont typeface="Wingdings"/>
              <a:buChar char="§"/>
            </a:pPr>
            <a:r>
              <a:rPr lang="de-DE" sz="1400">
                <a:latin typeface="Arial"/>
              </a:rPr>
              <a:t>…</a:t>
            </a:r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>
            <a:off x="2195736" y="3986213"/>
            <a:ext cx="6397172" cy="655637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8D2F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45720" rIns="91440" bIns="45720" anchor="t" anchorCtr="0">
            <a:noAutofit/>
          </a:bodyPr>
          <a:lstStyle/>
          <a:p>
            <a:pPr marL="180000" indent="-180000">
              <a:spcAft>
                <a:spcPts val="417"/>
              </a:spcAft>
              <a:buClr>
                <a:srgbClr val="000000"/>
              </a:buClr>
              <a:buSzPct val="90000"/>
              <a:buFont typeface="Wingdings"/>
              <a:buChar char="§"/>
            </a:pPr>
            <a:r>
              <a:rPr lang="de-DE" sz="1400">
                <a:latin typeface="Arial"/>
              </a:rPr>
              <a:t>…</a:t>
            </a:r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>
            <a:off x="2195736" y="4683125"/>
            <a:ext cx="6397172" cy="655638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8D2F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45720" rIns="91440" bIns="45720" anchor="t" anchorCtr="0">
            <a:noAutofit/>
          </a:bodyPr>
          <a:lstStyle/>
          <a:p>
            <a:pPr marL="180000" indent="-180000">
              <a:spcAft>
                <a:spcPts val="417"/>
              </a:spcAft>
              <a:buClr>
                <a:srgbClr val="000000"/>
              </a:buClr>
              <a:buSzPct val="90000"/>
              <a:buFont typeface="Wingdings"/>
              <a:buChar char="§"/>
            </a:pPr>
            <a:r>
              <a:rPr lang="de-DE" sz="1400">
                <a:latin typeface="Arial"/>
              </a:rPr>
              <a:t>…</a:t>
            </a:r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>
            <a:off x="2189287" y="5380038"/>
            <a:ext cx="6397172" cy="655637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8D2F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45720" rIns="91440" bIns="45720" anchor="t" anchorCtr="0">
            <a:noAutofit/>
          </a:bodyPr>
          <a:lstStyle/>
          <a:p>
            <a:pPr marL="180000" indent="-180000">
              <a:spcAft>
                <a:spcPts val="417"/>
              </a:spcAft>
              <a:buClr>
                <a:srgbClr val="000000"/>
              </a:buClr>
              <a:buSzPct val="90000"/>
              <a:buFont typeface="Wingdings"/>
              <a:buChar char="§"/>
            </a:pPr>
            <a:r>
              <a:rPr lang="de-DE" sz="1400">
                <a:latin typeface="Arial"/>
              </a:rPr>
              <a:t>…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Projektbasisdaten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433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528908" y="2381250"/>
            <a:ext cx="8064000" cy="749300"/>
            <a:chOff x="560388" y="2381250"/>
            <a:chExt cx="7929562" cy="749300"/>
          </a:xfrm>
        </p:grpSpPr>
        <p:sp>
          <p:nvSpPr>
            <p:cNvPr id="10263" name="Rectangle 23"/>
            <p:cNvSpPr>
              <a:spLocks noChangeArrowheads="1"/>
            </p:cNvSpPr>
            <p:nvPr/>
          </p:nvSpPr>
          <p:spPr bwMode="auto">
            <a:xfrm>
              <a:off x="560388" y="2381250"/>
              <a:ext cx="1289050" cy="37465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defTabSz="914400">
                <a:lnSpc>
                  <a:spcPct val="90000"/>
                </a:lnSpc>
              </a:pPr>
              <a:r>
                <a:rPr lang="de-DE" sz="1400" dirty="0">
                  <a:solidFill>
                    <a:schemeClr val="bg1"/>
                  </a:solidFill>
                </a:rPr>
                <a:t>Projekttitel</a:t>
              </a:r>
            </a:p>
          </p:txBody>
        </p:sp>
        <p:sp>
          <p:nvSpPr>
            <p:cNvPr id="10264" name="Rectangle 24"/>
            <p:cNvSpPr>
              <a:spLocks noChangeArrowheads="1"/>
            </p:cNvSpPr>
            <p:nvPr/>
          </p:nvSpPr>
          <p:spPr bwMode="auto">
            <a:xfrm>
              <a:off x="1849438" y="2381250"/>
              <a:ext cx="4016375" cy="374650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2F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defTabSz="914400">
                <a:lnSpc>
                  <a:spcPct val="90000"/>
                </a:lnSpc>
              </a:pPr>
              <a:endParaRPr lang="de-DE" sz="1400"/>
            </a:p>
          </p:txBody>
        </p:sp>
        <p:sp>
          <p:nvSpPr>
            <p:cNvPr id="10265" name="Rectangle 25"/>
            <p:cNvSpPr>
              <a:spLocks noChangeArrowheads="1"/>
            </p:cNvSpPr>
            <p:nvPr/>
          </p:nvSpPr>
          <p:spPr bwMode="auto">
            <a:xfrm>
              <a:off x="5861050" y="2381250"/>
              <a:ext cx="1289050" cy="37465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defTabSz="914400">
                <a:lnSpc>
                  <a:spcPct val="90000"/>
                </a:lnSpc>
              </a:pPr>
              <a:r>
                <a:rPr lang="de-DE" sz="1400">
                  <a:solidFill>
                    <a:schemeClr val="bg1"/>
                  </a:solidFill>
                </a:rPr>
                <a:t>Geplanter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de-DE" sz="1400">
                  <a:solidFill>
                    <a:schemeClr val="bg1"/>
                  </a:solidFill>
                </a:rPr>
                <a:t>Projektstart</a:t>
              </a:r>
            </a:p>
          </p:txBody>
        </p:sp>
        <p:sp>
          <p:nvSpPr>
            <p:cNvPr id="10266" name="Rectangle 26"/>
            <p:cNvSpPr>
              <a:spLocks noChangeArrowheads="1"/>
            </p:cNvSpPr>
            <p:nvPr/>
          </p:nvSpPr>
          <p:spPr bwMode="auto">
            <a:xfrm>
              <a:off x="7143750" y="2381250"/>
              <a:ext cx="1346200" cy="374650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2F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defTabSz="914400">
                <a:lnSpc>
                  <a:spcPct val="90000"/>
                </a:lnSpc>
              </a:pPr>
              <a:endParaRPr lang="de-DE" sz="1400"/>
            </a:p>
          </p:txBody>
        </p:sp>
        <p:sp>
          <p:nvSpPr>
            <p:cNvPr id="10279" name="Rectangle 39"/>
            <p:cNvSpPr>
              <a:spLocks noChangeArrowheads="1"/>
            </p:cNvSpPr>
            <p:nvPr/>
          </p:nvSpPr>
          <p:spPr bwMode="auto">
            <a:xfrm>
              <a:off x="560388" y="2755900"/>
              <a:ext cx="1289050" cy="37465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defTabSz="914400">
                <a:lnSpc>
                  <a:spcPct val="90000"/>
                </a:lnSpc>
              </a:pPr>
              <a:r>
                <a:rPr lang="de-DE" sz="1400">
                  <a:solidFill>
                    <a:schemeClr val="bg1"/>
                  </a:solidFill>
                </a:rPr>
                <a:t>Geplantes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de-DE" sz="1400">
                  <a:solidFill>
                    <a:schemeClr val="bg1"/>
                  </a:solidFill>
                </a:rPr>
                <a:t>Projektende</a:t>
              </a:r>
            </a:p>
          </p:txBody>
        </p:sp>
        <p:sp>
          <p:nvSpPr>
            <p:cNvPr id="10280" name="Rectangle 40"/>
            <p:cNvSpPr>
              <a:spLocks noChangeArrowheads="1"/>
            </p:cNvSpPr>
            <p:nvPr/>
          </p:nvSpPr>
          <p:spPr bwMode="auto">
            <a:xfrm>
              <a:off x="1851025" y="2755900"/>
              <a:ext cx="1352550" cy="374650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2F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defTabSz="914400">
                <a:lnSpc>
                  <a:spcPct val="90000"/>
                </a:lnSpc>
              </a:pPr>
              <a:endParaRPr lang="de-DE" sz="1400"/>
            </a:p>
          </p:txBody>
        </p:sp>
        <p:sp>
          <p:nvSpPr>
            <p:cNvPr id="10281" name="Rectangle 41"/>
            <p:cNvSpPr>
              <a:spLocks noChangeArrowheads="1"/>
            </p:cNvSpPr>
            <p:nvPr/>
          </p:nvSpPr>
          <p:spPr bwMode="auto">
            <a:xfrm>
              <a:off x="3205163" y="2755900"/>
              <a:ext cx="1289050" cy="37465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defTabSz="914400">
                <a:lnSpc>
                  <a:spcPct val="90000"/>
                </a:lnSpc>
              </a:pPr>
              <a:r>
                <a:rPr lang="de-DE" sz="1400">
                  <a:solidFill>
                    <a:schemeClr val="bg1"/>
                  </a:solidFill>
                </a:rPr>
                <a:t>Name des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de-DE" sz="1400">
                  <a:solidFill>
                    <a:schemeClr val="bg1"/>
                  </a:solidFill>
                </a:rPr>
                <a:t>Antragstellers</a:t>
              </a:r>
            </a:p>
          </p:txBody>
        </p:sp>
        <p:sp>
          <p:nvSpPr>
            <p:cNvPr id="10282" name="Rectangle 42"/>
            <p:cNvSpPr>
              <a:spLocks noChangeArrowheads="1"/>
            </p:cNvSpPr>
            <p:nvPr/>
          </p:nvSpPr>
          <p:spPr bwMode="auto">
            <a:xfrm>
              <a:off x="4495800" y="2755900"/>
              <a:ext cx="1366838" cy="374650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2F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defTabSz="914400">
                <a:lnSpc>
                  <a:spcPct val="90000"/>
                </a:lnSpc>
              </a:pPr>
              <a:endParaRPr lang="de-DE" sz="1400"/>
            </a:p>
          </p:txBody>
        </p:sp>
        <p:sp>
          <p:nvSpPr>
            <p:cNvPr id="10283" name="Rectangle 43"/>
            <p:cNvSpPr>
              <a:spLocks noChangeArrowheads="1"/>
            </p:cNvSpPr>
            <p:nvPr/>
          </p:nvSpPr>
          <p:spPr bwMode="auto">
            <a:xfrm>
              <a:off x="5861050" y="2755900"/>
              <a:ext cx="1289050" cy="37465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defTabSz="914400">
                <a:lnSpc>
                  <a:spcPct val="90000"/>
                </a:lnSpc>
              </a:pPr>
              <a:r>
                <a:rPr lang="de-DE" sz="1400">
                  <a:solidFill>
                    <a:schemeClr val="bg1"/>
                  </a:solidFill>
                </a:rPr>
                <a:t>Datum der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de-DE" sz="1400">
                  <a:solidFill>
                    <a:schemeClr val="bg1"/>
                  </a:solidFill>
                </a:rPr>
                <a:t>Antragstellung</a:t>
              </a:r>
            </a:p>
          </p:txBody>
        </p:sp>
        <p:sp>
          <p:nvSpPr>
            <p:cNvPr id="10284" name="Rectangle 44"/>
            <p:cNvSpPr>
              <a:spLocks noChangeArrowheads="1"/>
            </p:cNvSpPr>
            <p:nvPr/>
          </p:nvSpPr>
          <p:spPr bwMode="auto">
            <a:xfrm>
              <a:off x="7143750" y="2755900"/>
              <a:ext cx="1346200" cy="374650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2F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defTabSz="914400">
                <a:lnSpc>
                  <a:spcPct val="90000"/>
                </a:lnSpc>
              </a:pPr>
              <a:endParaRPr lang="de-DE" sz="1400"/>
            </a:p>
          </p:txBody>
        </p:sp>
      </p:grpSp>
      <p:sp>
        <p:nvSpPr>
          <p:cNvPr id="10296" name="Titel 1"/>
          <p:cNvSpPr>
            <a:spLocks/>
          </p:cNvSpPr>
          <p:nvPr/>
        </p:nvSpPr>
        <p:spPr bwMode="auto">
          <a:xfrm>
            <a:off x="539750" y="900113"/>
            <a:ext cx="80645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>
              <a:tabLst>
                <a:tab pos="539750" algn="l"/>
              </a:tabLst>
            </a:pPr>
            <a:r>
              <a:rPr lang="de-DE" sz="2000" b="1" dirty="0" smtClean="0">
                <a:cs typeface="Arial" charset="0"/>
              </a:rPr>
              <a:t>Projektantrag </a:t>
            </a:r>
            <a:r>
              <a:rPr lang="de-DE" sz="2000" b="1" dirty="0">
                <a:cs typeface="Arial" charset="0"/>
              </a:rPr>
              <a:t>(2)</a:t>
            </a:r>
            <a:br>
              <a:rPr lang="de-DE" sz="2000" b="1" dirty="0">
                <a:cs typeface="Arial" charset="0"/>
              </a:rPr>
            </a:br>
            <a:r>
              <a:rPr lang="de-DE" sz="2000" b="1" dirty="0">
                <a:cs typeface="Arial" charset="0"/>
              </a:rPr>
              <a:t>	</a:t>
            </a:r>
          </a:p>
        </p:txBody>
      </p:sp>
      <p:sp>
        <p:nvSpPr>
          <p:cNvPr id="10285" name="Rectangle 45"/>
          <p:cNvSpPr>
            <a:spLocks noChangeArrowheads="1"/>
          </p:cNvSpPr>
          <p:nvPr/>
        </p:nvSpPr>
        <p:spPr bwMode="auto">
          <a:xfrm>
            <a:off x="528908" y="3290888"/>
            <a:ext cx="1665216" cy="67962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36000" tIns="0" rIns="0" bIns="0" anchor="ctr"/>
          <a:lstStyle/>
          <a:p>
            <a:pPr defTabSz="914400">
              <a:lnSpc>
                <a:spcPct val="90000"/>
              </a:lnSpc>
            </a:pPr>
            <a:r>
              <a:rPr lang="de-DE" sz="1400" dirty="0" smtClean="0">
                <a:solidFill>
                  <a:schemeClr val="bg1"/>
                </a:solidFill>
              </a:rPr>
              <a:t>Ist- und </a:t>
            </a:r>
          </a:p>
          <a:p>
            <a:pPr defTabSz="914400">
              <a:lnSpc>
                <a:spcPct val="90000"/>
              </a:lnSpc>
            </a:pPr>
            <a:r>
              <a:rPr lang="de-DE" sz="1400" dirty="0" smtClean="0">
                <a:solidFill>
                  <a:schemeClr val="bg1"/>
                </a:solidFill>
              </a:rPr>
              <a:t>Sollzustand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0287" name="Rectangle 47"/>
          <p:cNvSpPr>
            <a:spLocks noChangeArrowheads="1"/>
          </p:cNvSpPr>
          <p:nvPr/>
        </p:nvSpPr>
        <p:spPr bwMode="auto">
          <a:xfrm>
            <a:off x="530520" y="4011654"/>
            <a:ext cx="1665216" cy="67962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36000" tIns="0" rIns="0" bIns="0" anchor="ctr"/>
          <a:lstStyle/>
          <a:p>
            <a:pPr defTabSz="914400">
              <a:lnSpc>
                <a:spcPct val="90000"/>
              </a:lnSpc>
            </a:pPr>
            <a:r>
              <a:rPr lang="de-DE" sz="1400" dirty="0" smtClean="0">
                <a:solidFill>
                  <a:schemeClr val="bg1"/>
                </a:solidFill>
              </a:rPr>
              <a:t>Projektziele </a:t>
            </a:r>
          </a:p>
          <a:p>
            <a:pPr defTabSz="914400">
              <a:lnSpc>
                <a:spcPct val="90000"/>
              </a:lnSpc>
            </a:pPr>
            <a:r>
              <a:rPr lang="de-DE" sz="1400" dirty="0" smtClean="0">
                <a:solidFill>
                  <a:schemeClr val="bg1"/>
                </a:solidFill>
              </a:rPr>
              <a:t>und -ergebnisse</a:t>
            </a:r>
          </a:p>
        </p:txBody>
      </p:sp>
      <p:sp>
        <p:nvSpPr>
          <p:cNvPr id="10289" name="Rectangle 49"/>
          <p:cNvSpPr>
            <a:spLocks noChangeArrowheads="1"/>
          </p:cNvSpPr>
          <p:nvPr/>
        </p:nvSpPr>
        <p:spPr bwMode="auto">
          <a:xfrm>
            <a:off x="530520" y="4734066"/>
            <a:ext cx="1665216" cy="67962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36000" tIns="0" rIns="0" bIns="0" anchor="ctr"/>
          <a:lstStyle/>
          <a:p>
            <a:pPr defTabSz="914400">
              <a:lnSpc>
                <a:spcPct val="90000"/>
              </a:lnSpc>
            </a:pPr>
            <a:r>
              <a:rPr lang="de-DE" sz="1400" dirty="0" smtClean="0">
                <a:solidFill>
                  <a:schemeClr val="bg1"/>
                </a:solidFill>
              </a:rPr>
              <a:t>Chancen/</a:t>
            </a:r>
          </a:p>
          <a:p>
            <a:pPr defTabSz="914400">
              <a:lnSpc>
                <a:spcPct val="90000"/>
              </a:lnSpc>
            </a:pPr>
            <a:r>
              <a:rPr lang="de-DE" sz="1400" dirty="0" smtClean="0">
                <a:solidFill>
                  <a:schemeClr val="bg1"/>
                </a:solidFill>
              </a:rPr>
              <a:t>Risiken</a:t>
            </a:r>
          </a:p>
        </p:txBody>
      </p:sp>
      <p:sp>
        <p:nvSpPr>
          <p:cNvPr id="10291" name="Rectangle 51"/>
          <p:cNvSpPr>
            <a:spLocks noChangeArrowheads="1"/>
          </p:cNvSpPr>
          <p:nvPr/>
        </p:nvSpPr>
        <p:spPr bwMode="auto">
          <a:xfrm>
            <a:off x="528908" y="5456479"/>
            <a:ext cx="1665216" cy="67962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36000" tIns="0" rIns="0" bIns="0" anchor="ctr"/>
          <a:lstStyle/>
          <a:p>
            <a:pPr defTabSz="914400">
              <a:lnSpc>
                <a:spcPct val="90000"/>
              </a:lnSpc>
            </a:pPr>
            <a:r>
              <a:rPr lang="de-DE" sz="1400" dirty="0" smtClean="0">
                <a:solidFill>
                  <a:schemeClr val="bg1"/>
                </a:solidFill>
              </a:rPr>
              <a:t>Einflussgrößen/</a:t>
            </a:r>
          </a:p>
          <a:p>
            <a:pPr defTabSz="914400">
              <a:lnSpc>
                <a:spcPct val="90000"/>
              </a:lnSpc>
            </a:pPr>
            <a:r>
              <a:rPr lang="de-DE" sz="1400" dirty="0" err="1" smtClean="0">
                <a:solidFill>
                  <a:schemeClr val="bg1"/>
                </a:solidFill>
              </a:rPr>
              <a:t>Erfolgsfakoren</a:t>
            </a:r>
            <a:endParaRPr lang="de-DE" sz="1400" dirty="0" smtClean="0">
              <a:solidFill>
                <a:schemeClr val="bg1"/>
              </a:solidFill>
            </a:endParaRPr>
          </a:p>
        </p:txBody>
      </p:sp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2194124" y="3290888"/>
            <a:ext cx="6397171" cy="679626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8D2F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45720" rIns="91440" bIns="45720" anchor="t" anchorCtr="0">
            <a:noAutofit/>
          </a:bodyPr>
          <a:lstStyle/>
          <a:p>
            <a:pPr marL="180000" indent="-180000">
              <a:spcAft>
                <a:spcPts val="417"/>
              </a:spcAft>
              <a:buClr>
                <a:srgbClr val="000000"/>
              </a:buClr>
              <a:buSzPct val="90000"/>
              <a:buFont typeface="Wingdings"/>
              <a:buChar char="§"/>
            </a:pPr>
            <a:r>
              <a:rPr lang="de-DE" sz="1400">
                <a:latin typeface="Arial"/>
              </a:rPr>
              <a:t>…</a:t>
            </a:r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>
            <a:off x="2195736" y="4011654"/>
            <a:ext cx="6397172" cy="679626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8D2F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45720" rIns="91440" bIns="45720" anchor="t" anchorCtr="0">
            <a:noAutofit/>
          </a:bodyPr>
          <a:lstStyle/>
          <a:p>
            <a:pPr marL="180000" indent="-180000">
              <a:spcAft>
                <a:spcPts val="417"/>
              </a:spcAft>
              <a:buClr>
                <a:srgbClr val="000000"/>
              </a:buClr>
              <a:buSzPct val="90000"/>
              <a:buFont typeface="Wingdings"/>
              <a:buChar char="§"/>
            </a:pPr>
            <a:r>
              <a:rPr lang="de-DE" sz="1400">
                <a:latin typeface="Arial"/>
              </a:rPr>
              <a:t>…</a:t>
            </a:r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>
            <a:off x="2195736" y="4734066"/>
            <a:ext cx="6397172" cy="679627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8D2F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45720" rIns="91440" bIns="45720" anchor="t" anchorCtr="0">
            <a:noAutofit/>
          </a:bodyPr>
          <a:lstStyle/>
          <a:p>
            <a:pPr marL="180000" indent="-180000">
              <a:spcAft>
                <a:spcPts val="417"/>
              </a:spcAft>
              <a:buClr>
                <a:srgbClr val="000000"/>
              </a:buClr>
              <a:buSzPct val="90000"/>
              <a:buFont typeface="Wingdings"/>
              <a:buChar char="§"/>
            </a:pPr>
            <a:r>
              <a:rPr lang="de-DE" sz="1400">
                <a:latin typeface="Arial"/>
              </a:rPr>
              <a:t>…</a:t>
            </a:r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>
            <a:off x="2189287" y="5456479"/>
            <a:ext cx="6397172" cy="679626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8D2F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45720" rIns="91440" bIns="45720" anchor="t" anchorCtr="0">
            <a:noAutofit/>
          </a:bodyPr>
          <a:lstStyle/>
          <a:p>
            <a:pPr marL="180000" indent="-180000">
              <a:spcAft>
                <a:spcPts val="417"/>
              </a:spcAft>
              <a:buClr>
                <a:srgbClr val="000000"/>
              </a:buClr>
              <a:buSzPct val="90000"/>
              <a:buFont typeface="Wingdings"/>
              <a:buChar char="§"/>
            </a:pPr>
            <a:r>
              <a:rPr lang="de-DE" sz="1400">
                <a:latin typeface="Arial"/>
              </a:rPr>
              <a:t>…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Projektbegründung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467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guideLines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NoBorde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NoBorde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Lin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Lin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Borde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Border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14,17323;14,17323;28,34646;28,45181;42,62504;42,51968;56,69291;56,69291;70,86614;"/>
  <p:tag name="VCT-BULLETVISIBILITY" val="G*****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guideLines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14,17323;14,17323;28,34646;28,45181;42,62504;42,51968;56,69291;56,69291;70,86614;"/>
  <p:tag name="VCT-BULLETVISIBILITY" val="G*****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ootno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NoTitleNoBorde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NoTitleNoBorde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NoBorde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NoBorde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Lin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Lin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Border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Border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NoTitleNoBorde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NoTitleNoBorder"/>
</p:tagLst>
</file>

<file path=ppt/theme/theme1.xml><?xml version="1.0" encoding="utf-8"?>
<a:theme xmlns:a="http://schemas.openxmlformats.org/drawingml/2006/main" name="QS Executive">
  <a:themeElements>
    <a:clrScheme name="Benutzerdefiniert 11">
      <a:dk1>
        <a:srgbClr val="000000"/>
      </a:dk1>
      <a:lt1>
        <a:srgbClr val="FFFFFF"/>
      </a:lt1>
      <a:dk2>
        <a:srgbClr val="A2A2A2"/>
      </a:dk2>
      <a:lt2>
        <a:srgbClr val="FFFFFF"/>
      </a:lt2>
      <a:accent1>
        <a:srgbClr val="BED2FF"/>
      </a:accent1>
      <a:accent2>
        <a:srgbClr val="3C8CC8"/>
      </a:accent2>
      <a:accent3>
        <a:srgbClr val="00285A"/>
      </a:accent3>
      <a:accent4>
        <a:srgbClr val="BFBFBF"/>
      </a:accent4>
      <a:accent5>
        <a:srgbClr val="595959"/>
      </a:accent5>
      <a:accent6>
        <a:srgbClr val="C80A1E"/>
      </a:accent6>
      <a:hlink>
        <a:srgbClr val="0000FF"/>
      </a:hlink>
      <a:folHlink>
        <a:srgbClr val="800080"/>
      </a:folHlink>
    </a:clrScheme>
    <a:fontScheme name="Quick Slide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lIns="72000" rIns="72000" rtlCol="0" anchor="t" anchorCtr="0"/>
      <a:lstStyle>
        <a:defPPr algn="ctr">
          <a:defRPr sz="1400" dirty="0" err="1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  <a:miter lim="800000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rIns="72000" rtlCol="0">
        <a:noAutofit/>
      </a:bodyPr>
      <a:lstStyle>
        <a:defPPr>
          <a:buSzPct val="90000"/>
          <a:defRPr sz="1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Folienmaster  Manager-Wiki">
  <a:themeElements>
    <a:clrScheme name="Benutzerdefiniert 11">
      <a:dk1>
        <a:srgbClr val="000000"/>
      </a:dk1>
      <a:lt1>
        <a:srgbClr val="FFFFFF"/>
      </a:lt1>
      <a:dk2>
        <a:srgbClr val="A2A2A2"/>
      </a:dk2>
      <a:lt2>
        <a:srgbClr val="FFFFFF"/>
      </a:lt2>
      <a:accent1>
        <a:srgbClr val="BED2FF"/>
      </a:accent1>
      <a:accent2>
        <a:srgbClr val="3C8CC8"/>
      </a:accent2>
      <a:accent3>
        <a:srgbClr val="00285A"/>
      </a:accent3>
      <a:accent4>
        <a:srgbClr val="BFBFBF"/>
      </a:accent4>
      <a:accent5>
        <a:srgbClr val="595959"/>
      </a:accent5>
      <a:accent6>
        <a:srgbClr val="C80A1E"/>
      </a:accent6>
      <a:hlink>
        <a:srgbClr val="0000FF"/>
      </a:hlink>
      <a:folHlink>
        <a:srgbClr val="800080"/>
      </a:folHlink>
    </a:clrScheme>
    <a:fontScheme name="Quick Slide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lIns="72000" rIns="72000" rtlCol="0" anchor="t" anchorCtr="0"/>
      <a:lstStyle>
        <a:defPPr algn="ctr">
          <a:defRPr sz="1400" dirty="0" err="1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  <a:miter lim="800000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rIns="72000" rtlCol="0">
        <a:noAutofit/>
      </a:bodyPr>
      <a:lstStyle>
        <a:defPPr>
          <a:buSzPct val="90000"/>
          <a:defRPr sz="14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QuickSlide Entwurfsvorlage Executive</Template>
  <TotalTime>0</TotalTime>
  <Words>65</Words>
  <Application>Microsoft Office PowerPoint</Application>
  <PresentationFormat>Bildschirmpräsentation (4:3)</PresentationFormat>
  <Paragraphs>49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QS Executive</vt:lpstr>
      <vt:lpstr>Folienmaster  Manager-Wiki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Makro-Umweltanalyse mit Szenarien</dc:title>
  <dc:creator>Janna Smidt</dc:creator>
  <cp:lastModifiedBy>Janna Smidt</cp:lastModifiedBy>
  <cp:revision>47</cp:revision>
  <dcterms:created xsi:type="dcterms:W3CDTF">2011-08-16T08:58:00Z</dcterms:created>
  <dcterms:modified xsi:type="dcterms:W3CDTF">2011-09-09T11:11:07Z</dcterms:modified>
</cp:coreProperties>
</file>